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A9BA9-D13A-48AF-8017-453D1D60BB60}" type="datetimeFigureOut">
              <a:rPr lang="en-US" smtClean="0"/>
              <a:t>8/26/2012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058D1-7D6B-4223-B3C8-2A8E640700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iner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571" y="1219200"/>
            <a:ext cx="2171429" cy="2104762"/>
          </a:xfrm>
          <a:prstGeom prst="rect">
            <a:avLst/>
          </a:prstGeom>
        </p:spPr>
      </p:pic>
      <p:pic>
        <p:nvPicPr>
          <p:cNvPr id="5" name="Picture 4" descr="imagesCA7SIBD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681" y="1905000"/>
            <a:ext cx="2530997" cy="24384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24200"/>
            <a:ext cx="7620000" cy="17526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Tempus Sans ITC" pitchFamily="82" charset="0"/>
              </a:rPr>
              <a:t>A made-up story that takes place in the past.</a:t>
            </a:r>
            <a:endParaRPr lang="en-US" sz="5400" dirty="0">
              <a:solidFill>
                <a:schemeClr val="accent6">
                  <a:lumMod val="50000"/>
                </a:schemeClr>
              </a:solidFill>
              <a:latin typeface="Tempus Sans ITC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8229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empus Sans ITC" pitchFamily="82" charset="0"/>
              </a:rPr>
              <a:t>Historical</a:t>
            </a:r>
            <a:r>
              <a:rPr lang="en-US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empus Sans ITC" pitchFamily="82" charset="0"/>
              </a:rPr>
              <a:t> </a:t>
            </a:r>
            <a:r>
              <a:rPr lang="en-US" sz="72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empus Sans ITC" pitchFamily="82" charset="0"/>
              </a:rPr>
              <a:t>Fiction</a:t>
            </a:r>
            <a:endParaRPr lang="en-US" sz="72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5" descr="imagesCAQNCPZ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4953000"/>
            <a:ext cx="2095500" cy="1754372"/>
          </a:xfrm>
          <a:prstGeom prst="rect">
            <a:avLst/>
          </a:prstGeom>
        </p:spPr>
      </p:pic>
      <p:pic>
        <p:nvPicPr>
          <p:cNvPr id="8" name="Picture 7" descr="log house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4724400"/>
            <a:ext cx="2062250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agesCA6SSCW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4114800"/>
            <a:ext cx="2209800" cy="2651760"/>
          </a:xfrm>
          <a:prstGeom prst="rect">
            <a:avLst/>
          </a:prstGeom>
        </p:spPr>
      </p:pic>
      <p:pic>
        <p:nvPicPr>
          <p:cNvPr id="6" name="Picture 5" descr="coo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609600"/>
            <a:ext cx="2209800" cy="2000250"/>
          </a:xfrm>
          <a:prstGeom prst="rect">
            <a:avLst/>
          </a:prstGeom>
        </p:spPr>
      </p:pic>
      <p:pic>
        <p:nvPicPr>
          <p:cNvPr id="7" name="Picture 6" descr="imagesCAWN6OB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202" y="3505200"/>
            <a:ext cx="2083223" cy="2819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667000"/>
            <a:ext cx="7620000" cy="2286000"/>
          </a:xfrm>
        </p:spPr>
        <p:txBody>
          <a:bodyPr>
            <a:normAutofit fontScale="92500"/>
          </a:bodyPr>
          <a:lstStyle/>
          <a:p>
            <a:pPr algn="ctr"/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  <a:latin typeface="Tempus Sans ITC" pitchFamily="82" charset="0"/>
              </a:rPr>
              <a:t>When would hard work be the way to strike it rich?</a:t>
            </a:r>
            <a:endParaRPr lang="en-US" sz="5400" dirty="0">
              <a:solidFill>
                <a:schemeClr val="accent6">
                  <a:lumMod val="50000"/>
                </a:schemeClr>
              </a:solidFill>
              <a:latin typeface="Tempus Sans ITC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381000"/>
            <a:ext cx="822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empus Sans ITC" pitchFamily="82" charset="0"/>
              </a:rPr>
              <a:t>Essential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26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llmoore</dc:creator>
  <cp:lastModifiedBy>llmoore</cp:lastModifiedBy>
  <cp:revision>5</cp:revision>
  <dcterms:created xsi:type="dcterms:W3CDTF">2012-08-26T16:26:45Z</dcterms:created>
  <dcterms:modified xsi:type="dcterms:W3CDTF">2012-08-26T17:05:54Z</dcterms:modified>
</cp:coreProperties>
</file>